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490D72-3C69-4F4D-A94F-7B25703EFBD8}" v="3" dt="2022-07-07T13:33:16.663"/>
    <p1510:client id="{CC0A8598-CE59-4B89-A39A-7C9A864BBA96}" v="5" dt="2022-07-06T15:06:42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eqi Chen" userId="cf9153cf-bfb0-4302-b845-7c6b79e65bb2" providerId="ADAL" clId="{CC0A8598-CE59-4B89-A39A-7C9A864BBA96}"/>
    <pc:docChg chg="custSel modSld">
      <pc:chgData name="Zheqi Chen" userId="cf9153cf-bfb0-4302-b845-7c6b79e65bb2" providerId="ADAL" clId="{CC0A8598-CE59-4B89-A39A-7C9A864BBA96}" dt="2022-07-06T16:31:47.443" v="114" actId="20577"/>
      <pc:docMkLst>
        <pc:docMk/>
      </pc:docMkLst>
      <pc:sldChg chg="modSp mod">
        <pc:chgData name="Zheqi Chen" userId="cf9153cf-bfb0-4302-b845-7c6b79e65bb2" providerId="ADAL" clId="{CC0A8598-CE59-4B89-A39A-7C9A864BBA96}" dt="2022-07-06T16:31:47.443" v="114" actId="20577"/>
        <pc:sldMkLst>
          <pc:docMk/>
          <pc:sldMk cId="3569320305" sldId="256"/>
        </pc:sldMkLst>
        <pc:spChg chg="mod">
          <ac:chgData name="Zheqi Chen" userId="cf9153cf-bfb0-4302-b845-7c6b79e65bb2" providerId="ADAL" clId="{CC0A8598-CE59-4B89-A39A-7C9A864BBA96}" dt="2022-07-06T16:31:47.443" v="114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CC0A8598-CE59-4B89-A39A-7C9A864BBA96}" dt="2022-07-06T15:07:09.467" v="112" actId="20577"/>
        <pc:sldMkLst>
          <pc:docMk/>
          <pc:sldMk cId="3944826277" sldId="258"/>
        </pc:sldMkLst>
        <pc:spChg chg="add del mod">
          <ac:chgData name="Zheqi Chen" userId="cf9153cf-bfb0-4302-b845-7c6b79e65bb2" providerId="ADAL" clId="{CC0A8598-CE59-4B89-A39A-7C9A864BBA96}" dt="2022-07-06T15:02:41.816" v="1"/>
          <ac:spMkLst>
            <pc:docMk/>
            <pc:sldMk cId="3944826277" sldId="258"/>
            <ac:spMk id="4" creationId="{F79B58F2-2B69-86A4-D511-074AD4760016}"/>
          </ac:spMkLst>
        </pc:spChg>
        <pc:spChg chg="add mod">
          <ac:chgData name="Zheqi Chen" userId="cf9153cf-bfb0-4302-b845-7c6b79e65bb2" providerId="ADAL" clId="{CC0A8598-CE59-4B89-A39A-7C9A864BBA96}" dt="2022-07-06T15:07:09.467" v="112" actId="20577"/>
          <ac:spMkLst>
            <pc:docMk/>
            <pc:sldMk cId="3944826277" sldId="258"/>
            <ac:spMk id="8" creationId="{9D8A0D0F-856D-7742-0E67-4B382D59E34E}"/>
          </ac:spMkLst>
        </pc:spChg>
        <pc:picChg chg="add mod modCrop">
          <ac:chgData name="Zheqi Chen" userId="cf9153cf-bfb0-4302-b845-7c6b79e65bb2" providerId="ADAL" clId="{CC0A8598-CE59-4B89-A39A-7C9A864BBA96}" dt="2022-07-06T15:03:07.480" v="12" actId="1076"/>
          <ac:picMkLst>
            <pc:docMk/>
            <pc:sldMk cId="3944826277" sldId="258"/>
            <ac:picMk id="6" creationId="{E790DA3D-D797-1444-D295-09881A265E15}"/>
          </ac:picMkLst>
        </pc:picChg>
        <pc:picChg chg="del">
          <ac:chgData name="Zheqi Chen" userId="cf9153cf-bfb0-4302-b845-7c6b79e65bb2" providerId="ADAL" clId="{CC0A8598-CE59-4B89-A39A-7C9A864BBA96}" dt="2022-07-06T15:02:32" v="0" actId="478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CC0A8598-CE59-4B89-A39A-7C9A864BBA96}" dt="2022-07-06T15:06:27.018" v="33" actId="1076"/>
        <pc:sldMkLst>
          <pc:docMk/>
          <pc:sldMk cId="1589255925" sldId="259"/>
        </pc:sldMkLst>
        <pc:picChg chg="del">
          <ac:chgData name="Zheqi Chen" userId="cf9153cf-bfb0-4302-b845-7c6b79e65bb2" providerId="ADAL" clId="{CC0A8598-CE59-4B89-A39A-7C9A864BBA96}" dt="2022-07-06T15:05:28.989" v="19" actId="478"/>
          <ac:picMkLst>
            <pc:docMk/>
            <pc:sldMk cId="1589255925" sldId="259"/>
            <ac:picMk id="3" creationId="{A23A9CA1-F0EF-7AE2-4341-6519167F9E09}"/>
          </ac:picMkLst>
        </pc:picChg>
        <pc:picChg chg="add del mod">
          <ac:chgData name="Zheqi Chen" userId="cf9153cf-bfb0-4302-b845-7c6b79e65bb2" providerId="ADAL" clId="{CC0A8598-CE59-4B89-A39A-7C9A864BBA96}" dt="2022-07-06T15:05:37.472" v="25" actId="478"/>
          <ac:picMkLst>
            <pc:docMk/>
            <pc:sldMk cId="1589255925" sldId="259"/>
            <ac:picMk id="4" creationId="{7690F653-46CF-32CD-EF6C-DF80D50F6FFF}"/>
          </ac:picMkLst>
        </pc:picChg>
        <pc:picChg chg="del">
          <ac:chgData name="Zheqi Chen" userId="cf9153cf-bfb0-4302-b845-7c6b79e65bb2" providerId="ADAL" clId="{CC0A8598-CE59-4B89-A39A-7C9A864BBA96}" dt="2022-07-06T15:03:14.694" v="13" actId="478"/>
          <ac:picMkLst>
            <pc:docMk/>
            <pc:sldMk cId="1589255925" sldId="259"/>
            <ac:picMk id="8" creationId="{E8387AD4-AF7D-F592-6214-0DF33F800AEE}"/>
          </ac:picMkLst>
        </pc:picChg>
        <pc:picChg chg="add mod">
          <ac:chgData name="Zheqi Chen" userId="cf9153cf-bfb0-4302-b845-7c6b79e65bb2" providerId="ADAL" clId="{CC0A8598-CE59-4B89-A39A-7C9A864BBA96}" dt="2022-07-06T15:05:35.371" v="24" actId="1076"/>
          <ac:picMkLst>
            <pc:docMk/>
            <pc:sldMk cId="1589255925" sldId="259"/>
            <ac:picMk id="9" creationId="{46C89C14-C922-6B48-DC46-4C3980702C47}"/>
          </ac:picMkLst>
        </pc:picChg>
        <pc:picChg chg="add mod">
          <ac:chgData name="Zheqi Chen" userId="cf9153cf-bfb0-4302-b845-7c6b79e65bb2" providerId="ADAL" clId="{CC0A8598-CE59-4B89-A39A-7C9A864BBA96}" dt="2022-07-06T15:06:27.018" v="33" actId="1076"/>
          <ac:picMkLst>
            <pc:docMk/>
            <pc:sldMk cId="1589255925" sldId="259"/>
            <ac:picMk id="12" creationId="{4FF0BD9D-20A3-FA7A-56A5-62228BA609D7}"/>
          </ac:picMkLst>
        </pc:picChg>
      </pc:sldChg>
    </pc:docChg>
  </pc:docChgLst>
  <pc:docChgLst>
    <pc:chgData name="Zheqi Chen" userId="cf9153cf-bfb0-4302-b845-7c6b79e65bb2" providerId="ADAL" clId="{4B295AC6-6D5C-4E52-8E28-95D4BAFA937D}"/>
    <pc:docChg chg="undo redo custSel delSld modSld">
      <pc:chgData name="Zheqi Chen" userId="cf9153cf-bfb0-4302-b845-7c6b79e65bb2" providerId="ADAL" clId="{4B295AC6-6D5C-4E52-8E28-95D4BAFA937D}" dt="2022-07-05T13:51:20.421" v="101" actId="1076"/>
      <pc:docMkLst>
        <pc:docMk/>
      </pc:docMkLst>
      <pc:sldChg chg="modSp mod">
        <pc:chgData name="Zheqi Chen" userId="cf9153cf-bfb0-4302-b845-7c6b79e65bb2" providerId="ADAL" clId="{4B295AC6-6D5C-4E52-8E28-95D4BAFA937D}" dt="2022-07-05T13:46:24.51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4B295AC6-6D5C-4E52-8E28-95D4BAFA937D}" dt="2022-07-05T13:46:24.51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del">
        <pc:chgData name="Zheqi Chen" userId="cf9153cf-bfb0-4302-b845-7c6b79e65bb2" providerId="ADAL" clId="{4B295AC6-6D5C-4E52-8E28-95D4BAFA937D}" dt="2022-07-05T13:46:28.774" v="2" actId="2696"/>
        <pc:sldMkLst>
          <pc:docMk/>
          <pc:sldMk cId="1971709397" sldId="257"/>
        </pc:sldMkLst>
      </pc:sldChg>
      <pc:sldChg chg="addSp delSp modSp mod">
        <pc:chgData name="Zheqi Chen" userId="cf9153cf-bfb0-4302-b845-7c6b79e65bb2" providerId="ADAL" clId="{4B295AC6-6D5C-4E52-8E28-95D4BAFA937D}" dt="2022-07-05T13:47:08.280" v="21" actId="1076"/>
        <pc:sldMkLst>
          <pc:docMk/>
          <pc:sldMk cId="3944826277" sldId="258"/>
        </pc:sldMkLst>
        <pc:spChg chg="mod">
          <ac:chgData name="Zheqi Chen" userId="cf9153cf-bfb0-4302-b845-7c6b79e65bb2" providerId="ADAL" clId="{4B295AC6-6D5C-4E52-8E28-95D4BAFA937D}" dt="2022-07-05T13:46:36.878" v="13" actId="20577"/>
          <ac:spMkLst>
            <pc:docMk/>
            <pc:sldMk cId="3944826277" sldId="258"/>
            <ac:spMk id="2" creationId="{5D18EAC5-AB03-D9C2-C0DF-62D87871254F}"/>
          </ac:spMkLst>
        </pc:spChg>
        <pc:spChg chg="add del mod">
          <ac:chgData name="Zheqi Chen" userId="cf9153cf-bfb0-4302-b845-7c6b79e65bb2" providerId="ADAL" clId="{4B295AC6-6D5C-4E52-8E28-95D4BAFA937D}" dt="2022-07-05T13:46:54.914" v="15"/>
          <ac:spMkLst>
            <pc:docMk/>
            <pc:sldMk cId="3944826277" sldId="258"/>
            <ac:spMk id="4" creationId="{69058B91-857E-289F-CB77-854FC9F7A4EC}"/>
          </ac:spMkLst>
        </pc:spChg>
        <pc:picChg chg="del">
          <ac:chgData name="Zheqi Chen" userId="cf9153cf-bfb0-4302-b845-7c6b79e65bb2" providerId="ADAL" clId="{4B295AC6-6D5C-4E52-8E28-95D4BAFA937D}" dt="2022-07-05T13:46:52.715" v="14" actId="478"/>
          <ac:picMkLst>
            <pc:docMk/>
            <pc:sldMk cId="3944826277" sldId="258"/>
            <ac:picMk id="6" creationId="{5001934F-BFEE-F346-3945-78FF39BC354B}"/>
          </ac:picMkLst>
        </pc:picChg>
        <pc:picChg chg="add mod modCrop">
          <ac:chgData name="Zheqi Chen" userId="cf9153cf-bfb0-4302-b845-7c6b79e65bb2" providerId="ADAL" clId="{4B295AC6-6D5C-4E52-8E28-95D4BAFA937D}" dt="2022-07-05T13:47:08.280" v="21" actId="1076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4B295AC6-6D5C-4E52-8E28-95D4BAFA937D}" dt="2022-07-05T13:51:20.421" v="101" actId="1076"/>
        <pc:sldMkLst>
          <pc:docMk/>
          <pc:sldMk cId="1589255925" sldId="259"/>
        </pc:sldMkLst>
        <pc:spChg chg="add mod">
          <ac:chgData name="Zheqi Chen" userId="cf9153cf-bfb0-4302-b845-7c6b79e65bb2" providerId="ADAL" clId="{4B295AC6-6D5C-4E52-8E28-95D4BAFA937D}" dt="2022-07-05T13:51:20.421" v="101" actId="1076"/>
          <ac:spMkLst>
            <pc:docMk/>
            <pc:sldMk cId="1589255925" sldId="259"/>
            <ac:spMk id="10" creationId="{9ECBB25F-08A2-958F-5644-EC2F1EAE1CFD}"/>
          </ac:spMkLst>
        </pc:spChg>
        <pc:picChg chg="add mod">
          <ac:chgData name="Zheqi Chen" userId="cf9153cf-bfb0-4302-b845-7c6b79e65bb2" providerId="ADAL" clId="{4B295AC6-6D5C-4E52-8E28-95D4BAFA937D}" dt="2022-07-05T13:49:59.961" v="27" actId="1076"/>
          <ac:picMkLst>
            <pc:docMk/>
            <pc:sldMk cId="1589255925" sldId="259"/>
            <ac:picMk id="3" creationId="{A23A9CA1-F0EF-7AE2-4341-6519167F9E09}"/>
          </ac:picMkLst>
        </pc:picChg>
        <pc:picChg chg="del">
          <ac:chgData name="Zheqi Chen" userId="cf9153cf-bfb0-4302-b845-7c6b79e65bb2" providerId="ADAL" clId="{4B295AC6-6D5C-4E52-8E28-95D4BAFA937D}" dt="2022-07-05T13:49:44.822" v="22" actId="478"/>
          <ac:picMkLst>
            <pc:docMk/>
            <pc:sldMk cId="1589255925" sldId="259"/>
            <ac:picMk id="4" creationId="{A5F20433-BC8E-3152-A93F-3C119950D1DF}"/>
          </ac:picMkLst>
        </pc:picChg>
        <pc:picChg chg="add mod">
          <ac:chgData name="Zheqi Chen" userId="cf9153cf-bfb0-4302-b845-7c6b79e65bb2" providerId="ADAL" clId="{4B295AC6-6D5C-4E52-8E28-95D4BAFA937D}" dt="2022-07-05T13:50:55.157" v="35" actId="1076"/>
          <ac:picMkLst>
            <pc:docMk/>
            <pc:sldMk cId="1589255925" sldId="259"/>
            <ac:picMk id="8" creationId="{E8387AD4-AF7D-F592-6214-0DF33F800AEE}"/>
          </ac:picMkLst>
        </pc:picChg>
        <pc:picChg chg="del">
          <ac:chgData name="Zheqi Chen" userId="cf9153cf-bfb0-4302-b845-7c6b79e65bb2" providerId="ADAL" clId="{4B295AC6-6D5C-4E52-8E28-95D4BAFA937D}" dt="2022-07-05T13:50:04.180" v="28" actId="478"/>
          <ac:picMkLst>
            <pc:docMk/>
            <pc:sldMk cId="1589255925" sldId="259"/>
            <ac:picMk id="9" creationId="{CD681F67-BC57-D954-CDA4-912E8E91F653}"/>
          </ac:picMkLst>
        </pc:picChg>
      </pc:sldChg>
    </pc:docChg>
  </pc:docChgLst>
  <pc:docChgLst>
    <pc:chgData name="Zheqi Chen" userId="cf9153cf-bfb0-4302-b845-7c6b79e65bb2" providerId="ADAL" clId="{86490D72-3C69-4F4D-A94F-7B25703EFBD8}"/>
    <pc:docChg chg="custSel modSld">
      <pc:chgData name="Zheqi Chen" userId="cf9153cf-bfb0-4302-b845-7c6b79e65bb2" providerId="ADAL" clId="{86490D72-3C69-4F4D-A94F-7B25703EFBD8}" dt="2022-07-07T13:33:21.905" v="81" actId="1076"/>
      <pc:docMkLst>
        <pc:docMk/>
      </pc:docMkLst>
      <pc:sldChg chg="modSp mod">
        <pc:chgData name="Zheqi Chen" userId="cf9153cf-bfb0-4302-b845-7c6b79e65bb2" providerId="ADAL" clId="{86490D72-3C69-4F4D-A94F-7B25703EFBD8}" dt="2022-07-07T13:28:26.43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86490D72-3C69-4F4D-A94F-7B25703EFBD8}" dt="2022-07-07T13:28:26.43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86490D72-3C69-4F4D-A94F-7B25703EFBD8}" dt="2022-07-07T13:29:17.776" v="69" actId="20577"/>
        <pc:sldMkLst>
          <pc:docMk/>
          <pc:sldMk cId="3944826277" sldId="258"/>
        </pc:sldMkLst>
        <pc:spChg chg="add del mod">
          <ac:chgData name="Zheqi Chen" userId="cf9153cf-bfb0-4302-b845-7c6b79e65bb2" providerId="ADAL" clId="{86490D72-3C69-4F4D-A94F-7B25703EFBD8}" dt="2022-07-07T13:28:34.793" v="3" actId="478"/>
          <ac:spMkLst>
            <pc:docMk/>
            <pc:sldMk cId="3944826277" sldId="258"/>
            <ac:spMk id="4" creationId="{6797BF7E-0762-7B0B-C0E6-45DA390E62A0}"/>
          </ac:spMkLst>
        </pc:spChg>
        <pc:spChg chg="mod ord">
          <ac:chgData name="Zheqi Chen" userId="cf9153cf-bfb0-4302-b845-7c6b79e65bb2" providerId="ADAL" clId="{86490D72-3C69-4F4D-A94F-7B25703EFBD8}" dt="2022-07-07T13:29:17.776" v="69" actId="20577"/>
          <ac:spMkLst>
            <pc:docMk/>
            <pc:sldMk cId="3944826277" sldId="258"/>
            <ac:spMk id="8" creationId="{9D8A0D0F-856D-7742-0E67-4B382D59E34E}"/>
          </ac:spMkLst>
        </pc:spChg>
        <pc:picChg chg="del">
          <ac:chgData name="Zheqi Chen" userId="cf9153cf-bfb0-4302-b845-7c6b79e65bb2" providerId="ADAL" clId="{86490D72-3C69-4F4D-A94F-7B25703EFBD8}" dt="2022-07-07T13:28:28.700" v="2" actId="478"/>
          <ac:picMkLst>
            <pc:docMk/>
            <pc:sldMk cId="3944826277" sldId="258"/>
            <ac:picMk id="6" creationId="{E790DA3D-D797-1444-D295-09881A265E15}"/>
          </ac:picMkLst>
        </pc:picChg>
        <pc:picChg chg="add mod modCrop">
          <ac:chgData name="Zheqi Chen" userId="cf9153cf-bfb0-4302-b845-7c6b79e65bb2" providerId="ADAL" clId="{86490D72-3C69-4F4D-A94F-7B25703EFBD8}" dt="2022-07-07T13:28:54.097" v="10" actId="1076"/>
          <ac:picMkLst>
            <pc:docMk/>
            <pc:sldMk cId="3944826277" sldId="258"/>
            <ac:picMk id="7" creationId="{4448C609-7024-FDB0-5063-F74F552A0FCF}"/>
          </ac:picMkLst>
        </pc:picChg>
      </pc:sldChg>
      <pc:sldChg chg="addSp delSp modSp mod">
        <pc:chgData name="Zheqi Chen" userId="cf9153cf-bfb0-4302-b845-7c6b79e65bb2" providerId="ADAL" clId="{86490D72-3C69-4F4D-A94F-7B25703EFBD8}" dt="2022-07-07T13:33:21.905" v="81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86490D72-3C69-4F4D-A94F-7B25703EFBD8}" dt="2022-07-07T13:32:13.734" v="75" actId="1076"/>
          <ac:picMkLst>
            <pc:docMk/>
            <pc:sldMk cId="1589255925" sldId="259"/>
            <ac:picMk id="3" creationId="{96A1FF14-7CFA-CA4B-B5AE-0E38D164BE2C}"/>
          </ac:picMkLst>
        </pc:picChg>
        <pc:picChg chg="add mod">
          <ac:chgData name="Zheqi Chen" userId="cf9153cf-bfb0-4302-b845-7c6b79e65bb2" providerId="ADAL" clId="{86490D72-3C69-4F4D-A94F-7B25703EFBD8}" dt="2022-07-07T13:33:21.905" v="81" actId="1076"/>
          <ac:picMkLst>
            <pc:docMk/>
            <pc:sldMk cId="1589255925" sldId="259"/>
            <ac:picMk id="5" creationId="{67431FFF-E9FD-AFA4-BD8A-4D14380D3EFE}"/>
          </ac:picMkLst>
        </pc:picChg>
        <pc:picChg chg="del">
          <ac:chgData name="Zheqi Chen" userId="cf9153cf-bfb0-4302-b845-7c6b79e65bb2" providerId="ADAL" clId="{86490D72-3C69-4F4D-A94F-7B25703EFBD8}" dt="2022-07-07T13:32:03.433" v="70" actId="478"/>
          <ac:picMkLst>
            <pc:docMk/>
            <pc:sldMk cId="1589255925" sldId="259"/>
            <ac:picMk id="9" creationId="{46C89C14-C922-6B48-DC46-4C3980702C47}"/>
          </ac:picMkLst>
        </pc:picChg>
        <pc:picChg chg="del">
          <ac:chgData name="Zheqi Chen" userId="cf9153cf-bfb0-4302-b845-7c6b79e65bb2" providerId="ADAL" clId="{86490D72-3C69-4F4D-A94F-7B25703EFBD8}" dt="2022-07-07T13:33:15.219" v="76" actId="478"/>
          <ac:picMkLst>
            <pc:docMk/>
            <pc:sldMk cId="1589255925" sldId="259"/>
            <ac:picMk id="12" creationId="{4FF0BD9D-20A3-FA7A-56A5-62228BA609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B9B2-8CE7-416B-78F3-ADD6088F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94D7E-BE2A-506F-6C99-D8C5963E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E2934-8FA8-4E17-2D01-F2F19702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B3D52-7951-1468-0961-5F409980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05BF4-70BB-7103-6298-02FF7C14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4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3785-975B-17B1-9BC4-8E0986DD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2ECE-7934-C286-296F-A2D16813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1CC21-044E-793F-2A2F-26C06C29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9B392-2F62-1AE7-39EA-FACCD197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32EF-18C8-72AA-C60C-2E0E6B1B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724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A978E-7D9B-9B54-DFED-5C00AB73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0BA63-9CC7-0584-45DB-5A9A08C90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CE0A-212E-32DE-D339-62A785B4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39C9-56B8-99D9-745B-5A264926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6E2CD-FA9D-C9AC-D96C-4488F859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691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882E-B2BC-DEA9-E3F2-A2DD96E73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5A80B-C9F9-90F2-683B-73023362F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CB333-2341-AB55-F25B-818293538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1ADD6-5D78-3182-6E84-CFF9F22E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CA7E6-1AFA-D811-B7EA-E275B0AD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6E95E-C28A-E9C8-E0C2-6696016B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48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E41C-3DBF-30AA-F1A6-AB9EA4BB5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260AF-425C-BF2D-ABA2-816AA1BD9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18B402-C4A7-2CB1-6BC1-756EEC821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41112-8410-3B83-4288-43F71D44B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66000F-347B-48E8-4A38-9304A1391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39408E-FD3E-CE13-3E85-9FCA6E9C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706FA-EDDA-1839-DD87-8B506599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2022BA-B591-12BD-4C6B-5EA91F33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45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FC18-3731-0817-A6D4-BBD61155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FBE99-33AF-8A27-9D6E-9567DACA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91E28-D852-A1F3-4D42-E7B64713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301AD-910F-CE2F-B584-C349A0D4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979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00398-53D3-7674-B998-69321320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6CD86-74C6-89AD-5304-83C3290E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2A711-5C1F-ABA4-78B6-F49CB996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033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D327-B18B-BB79-248C-76326554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05E3D-FC77-43A6-DD88-0761DCF7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14755-FC63-3CC6-61E9-C8C49A661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210A3-376E-0351-2278-75DF1952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9D3BF-FA81-22E1-5CEA-0EEA9344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39584-70FB-7426-6EEB-C47B2D509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29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18C7-9843-53C4-4BD0-F4A44338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B5E1C-98FA-BCDC-B47F-540C2F633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808A8-F4D7-96C0-6C64-E2F82567C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C90DD-056E-F532-4414-0718E8E6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9B2FC-A0C6-26CA-9F9C-480CFAA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DD718-E5C3-B5AA-B865-96778F6A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6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5849-ABDF-9A10-B80A-F51148CE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299B2-DC27-D6A1-0BCA-1997CD489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01E7A-2CDC-43DB-020A-68E49499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7C0FF-ACDE-D1CD-C261-08DE3015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2006B-FB66-78A3-9493-D0F23379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162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CDD83-B27E-FB23-3FB0-A77B84DF1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8E032-548B-5975-826C-E9329F983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30E6C-7D88-7579-7158-42A73E76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DD7B4-9629-3041-005B-8154483E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7762E-ACEB-61BE-8315-13C7E7AA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617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51063A-425E-BC63-73E1-A6C37B62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E2BC9-78F2-7024-F691-C2E81A98C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77EB6-89DE-9C86-27DC-3655E3F56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B46A-B79D-469E-BBE7-1D7019419F90}" type="datetimeFigureOut">
              <a:rPr lang="en-CA" smtClean="0"/>
              <a:t>2022-07-07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8A903-0186-81A7-155F-9B7A9A5E3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97CF0-05C7-07F6-BE69-D9FACE565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0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8D37-1FD4-3BAF-B807-3368B7964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CA" sz="4800" dirty="0"/>
              <a:t>FATIMA Daily Weather Briefing</a:t>
            </a:r>
            <a:br>
              <a:rPr lang="en-CA" sz="4800" dirty="0"/>
            </a:br>
            <a:r>
              <a:rPr lang="en-CA" sz="4800" dirty="0"/>
              <a:t>July 7</a:t>
            </a:r>
            <a:br>
              <a:rPr lang="en-CA" sz="4800" dirty="0"/>
            </a:br>
            <a:br>
              <a:rPr lang="en-CA" sz="4800" dirty="0"/>
            </a:br>
            <a:r>
              <a:rPr lang="en-CA" sz="4800" dirty="0"/>
              <a:t>WRF forecast</a:t>
            </a:r>
            <a:br>
              <a:rPr lang="en-CA" sz="4800" dirty="0"/>
            </a:br>
            <a:r>
              <a:rPr lang="en-CA" sz="4800" dirty="0"/>
              <a:t>Zheqi Chen</a:t>
            </a:r>
          </a:p>
        </p:txBody>
      </p:sp>
    </p:spTree>
    <p:extLst>
      <p:ext uri="{BB962C8B-B14F-4D97-AF65-F5344CB8AC3E}">
        <p14:creationId xmlns:p14="http://schemas.microsoft.com/office/powerpoint/2010/main" val="356932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18EAC5-AB03-D9C2-C0DF-62D87871254F}"/>
              </a:ext>
            </a:extLst>
          </p:cNvPr>
          <p:cNvSpPr txBox="1"/>
          <p:nvPr/>
        </p:nvSpPr>
        <p:spPr>
          <a:xfrm>
            <a:off x="285538" y="550853"/>
            <a:ext cx="3623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4m cloud water &amp; 10m wind</a:t>
            </a:r>
          </a:p>
          <a:p>
            <a:endParaRPr lang="en-CA" sz="2000" dirty="0"/>
          </a:p>
          <a:p>
            <a:r>
              <a:rPr lang="en-CA" sz="2000" dirty="0"/>
              <a:t>Droplet number = 10^8/m^3 over water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448C609-7024-FDB0-5063-F74F552A0F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75"/>
          <a:stretch/>
        </p:blipFill>
        <p:spPr>
          <a:xfrm>
            <a:off x="3469631" y="0"/>
            <a:ext cx="872236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8A0D0F-856D-7742-0E67-4B382D59E34E}"/>
              </a:ext>
            </a:extLst>
          </p:cNvPr>
          <p:cNvSpPr txBox="1"/>
          <p:nvPr/>
        </p:nvSpPr>
        <p:spPr>
          <a:xfrm>
            <a:off x="197963" y="2526384"/>
            <a:ext cx="4666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As the low system moves away the two locations are clear</a:t>
            </a:r>
          </a:p>
        </p:txBody>
      </p:sp>
    </p:spTree>
    <p:extLst>
      <p:ext uri="{BB962C8B-B14F-4D97-AF65-F5344CB8AC3E}">
        <p14:creationId xmlns:p14="http://schemas.microsoft.com/office/powerpoint/2010/main" val="394482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E2DC28-FF06-79CF-A363-003F191B096C}"/>
              </a:ext>
            </a:extLst>
          </p:cNvPr>
          <p:cNvSpPr txBox="1"/>
          <p:nvPr/>
        </p:nvSpPr>
        <p:spPr>
          <a:xfrm>
            <a:off x="914400" y="612742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Sable Island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0D50D-7610-0E99-FAB2-9B1D26ABFEAF}"/>
              </a:ext>
            </a:extLst>
          </p:cNvPr>
          <p:cNvSpPr txBox="1"/>
          <p:nvPr/>
        </p:nvSpPr>
        <p:spPr>
          <a:xfrm>
            <a:off x="6696147" y="612741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Hibernia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CBB25F-08A2-958F-5644-EC2F1EAE1CFD}"/>
              </a:ext>
            </a:extLst>
          </p:cNvPr>
          <p:cNvSpPr txBox="1"/>
          <p:nvPr/>
        </p:nvSpPr>
        <p:spPr>
          <a:xfrm>
            <a:off x="179109" y="141402"/>
            <a:ext cx="417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First 12 hours of the plot is spin up time</a:t>
            </a:r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96A1FF14-7CFA-CA4B-B5AE-0E38D164B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4406"/>
            <a:ext cx="5783594" cy="5783594"/>
          </a:xfrm>
          <a:prstGeom prst="rect">
            <a:avLst/>
          </a:prstGeom>
        </p:spPr>
      </p:pic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67431FFF-E9FD-AFA4-BD8A-4D14380D3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387" y="1074406"/>
            <a:ext cx="5783594" cy="578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55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54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FATIMA Daily Weather Briefing July 7  WRF forecast Zheqi Chen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FATIMA Daily Weather Briefing July 4  WRF forecast</dc:title>
  <dc:creator>Zheqi Chen</dc:creator>
  <cp:lastModifiedBy>Zheqi Chen</cp:lastModifiedBy>
  <cp:revision>13</cp:revision>
  <dcterms:created xsi:type="dcterms:W3CDTF">2022-07-04T01:55:54Z</dcterms:created>
  <dcterms:modified xsi:type="dcterms:W3CDTF">2022-07-07T13:33:23Z</dcterms:modified>
</cp:coreProperties>
</file>